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1" r:id="rId5"/>
    <p:sldId id="265" r:id="rId6"/>
    <p:sldId id="263" r:id="rId7"/>
    <p:sldId id="264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811" y="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3FBF9B8-C0B3-4FFE-A35E-3453EFF1AA1B}" type="datetimeFigureOut">
              <a:rPr lang="en-US" smtClean="0"/>
              <a:t>11/11/2012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44710463-CA49-4D1A-B2BE-69A33ABC23CA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>
                <a:latin typeface="CatholicSchoolGirls Intl BB" pitchFamily="2" charset="0"/>
                <a:ea typeface="CatholicSchoolGirls Intl BB" pitchFamily="2" charset="0"/>
              </a:rPr>
              <a:t>Jackson Pollock</a:t>
            </a:r>
            <a:endParaRPr lang="en-US" sz="4800" dirty="0">
              <a:latin typeface="CatholicSchoolGirls Intl BB" pitchFamily="2" charset="0"/>
              <a:ea typeface="CatholicSchoolGirls Intl BB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429000"/>
            <a:ext cx="6400800" cy="1752600"/>
          </a:xfrm>
        </p:spPr>
        <p:txBody>
          <a:bodyPr/>
          <a:lstStyle/>
          <a:p>
            <a:r>
              <a:rPr lang="en-US" dirty="0" smtClean="0">
                <a:latin typeface="CatholicSchoolGirls Intl BB" pitchFamily="2" charset="0"/>
                <a:ea typeface="CatholicSchoolGirls Intl BB" pitchFamily="2" charset="0"/>
              </a:rPr>
              <a:t>By: Cecilia Zuniga</a:t>
            </a:r>
            <a:endParaRPr lang="en-US" dirty="0">
              <a:latin typeface="CatholicSchoolGirls Intl BB" pitchFamily="2" charset="0"/>
              <a:ea typeface="CatholicSchoolGirls Intl B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09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Thank you for listening!!!!</a:t>
            </a:r>
          </a:p>
          <a:p>
            <a:r>
              <a:rPr lang="en-US" dirty="0" smtClean="0"/>
              <a:t>Questions???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6670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995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>
                <a:latin typeface="+mn-lt"/>
              </a:rPr>
              <a:t>early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85750" indent="-285750"/>
            <a:r>
              <a:rPr lang="en-US" sz="2400" dirty="0" smtClean="0"/>
              <a:t>Jackson was born January 28, 1912 in the state of Wyoming.</a:t>
            </a:r>
          </a:p>
          <a:p>
            <a:pPr marL="285750" indent="-285750"/>
            <a:r>
              <a:rPr lang="en-US" sz="2400" dirty="0" smtClean="0"/>
              <a:t>He lived with his mother Stella and his four brothers – Charles, Jay, </a:t>
            </a:r>
            <a:r>
              <a:rPr lang="en-US" sz="2400" dirty="0" err="1" smtClean="0"/>
              <a:t>Sande</a:t>
            </a:r>
            <a:r>
              <a:rPr lang="en-US" sz="2400" dirty="0" smtClean="0"/>
              <a:t>, and Frank. His father’s name was </a:t>
            </a:r>
            <a:r>
              <a:rPr lang="en-US" sz="2400" dirty="0" err="1" smtClean="0"/>
              <a:t>LeRoy</a:t>
            </a:r>
            <a:r>
              <a:rPr lang="en-US" sz="2400" dirty="0" smtClean="0"/>
              <a:t> Pollock. He traveled the country a lot .</a:t>
            </a:r>
          </a:p>
          <a:p>
            <a:pPr marL="285750" indent="-285750"/>
            <a:r>
              <a:rPr lang="en-US" sz="2400" dirty="0"/>
              <a:t> </a:t>
            </a:r>
            <a:r>
              <a:rPr lang="en-US" sz="2400" dirty="0" smtClean="0"/>
              <a:t>When Jackson was 10 he didn’t like to draw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adolescence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1926 Jackson </a:t>
            </a:r>
            <a:r>
              <a:rPr lang="en-US" dirty="0" smtClean="0"/>
              <a:t>was</a:t>
            </a:r>
            <a:r>
              <a:rPr lang="en-US" dirty="0" smtClean="0"/>
              <a:t> </a:t>
            </a:r>
            <a:r>
              <a:rPr lang="en-US" dirty="0" smtClean="0"/>
              <a:t>enrolled in Manual Arts Training School</a:t>
            </a:r>
          </a:p>
          <a:p>
            <a:r>
              <a:rPr lang="en-US" dirty="0" smtClean="0"/>
              <a:t>In 1929 </a:t>
            </a:r>
            <a:r>
              <a:rPr lang="en-US" dirty="0" smtClean="0"/>
              <a:t>Jackson was </a:t>
            </a:r>
            <a:r>
              <a:rPr lang="en-US" dirty="0" smtClean="0"/>
              <a:t>expelled from Manual Arts because of bad behavior.</a:t>
            </a:r>
          </a:p>
          <a:p>
            <a:r>
              <a:rPr lang="en-US" dirty="0" smtClean="0"/>
              <a:t>In 1930 Jackson moved to New York with his brother Charles. In New York he was a lumberjack and a cleaner, but he wanted to be a painter</a:t>
            </a:r>
            <a:r>
              <a:rPr lang="en-US" dirty="0" smtClean="0"/>
              <a:t>.</a:t>
            </a:r>
          </a:p>
          <a:p>
            <a:pPr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4991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marriage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en-US" dirty="0" smtClean="0"/>
              <a:t>In 1945 Jackson got married to an artist named Lee </a:t>
            </a:r>
            <a:r>
              <a:rPr lang="en-US" dirty="0" err="1" smtClean="0"/>
              <a:t>Kranser</a:t>
            </a:r>
            <a:r>
              <a:rPr lang="en-US" dirty="0" smtClean="0"/>
              <a:t>.</a:t>
            </a:r>
          </a:p>
          <a:p>
            <a:pPr marL="285750" indent="-285750"/>
            <a:r>
              <a:rPr lang="en-US" dirty="0" smtClean="0"/>
              <a:t>Together they lived in a farmhouse outside of New York.</a:t>
            </a:r>
          </a:p>
          <a:p>
            <a:pPr marL="285750" indent="-285750"/>
            <a:r>
              <a:rPr lang="en-US" dirty="0" smtClean="0"/>
              <a:t>Jackson </a:t>
            </a:r>
            <a:r>
              <a:rPr lang="en-US" dirty="0" smtClean="0"/>
              <a:t>lived a much</a:t>
            </a:r>
            <a:r>
              <a:rPr lang="en-US" dirty="0" smtClean="0"/>
              <a:t> happier life </a:t>
            </a:r>
            <a:r>
              <a:rPr lang="en-US" dirty="0" smtClean="0"/>
              <a:t>with Lee. They made a painting </a:t>
            </a:r>
            <a:r>
              <a:rPr lang="en-US" dirty="0" smtClean="0"/>
              <a:t>together called “The Key”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303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pollock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Key , By Jackson Pollock and Lee </a:t>
            </a:r>
            <a:r>
              <a:rPr lang="en-US" dirty="0" err="1" smtClean="0"/>
              <a:t>Kranser</a:t>
            </a:r>
            <a:r>
              <a:rPr lang="en-US" dirty="0" smtClean="0"/>
              <a:t>. Made in 1946.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546" y="3429000"/>
            <a:ext cx="25336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84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Favorite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my favorite painting he’s done. It’s called Autumn Rhythm. It was made October 1950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656" y="3352800"/>
            <a:ext cx="3940629" cy="2504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1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like how he mixes the colors so they are one </a:t>
            </a:r>
            <a:r>
              <a:rPr lang="en-US" dirty="0" smtClean="0"/>
              <a:t>beautiful painting.</a:t>
            </a:r>
            <a:endParaRPr lang="en-US" dirty="0" smtClean="0"/>
          </a:p>
          <a:p>
            <a:r>
              <a:rPr lang="en-US" dirty="0" smtClean="0"/>
              <a:t>I like how he makes those spectacular swirls.</a:t>
            </a:r>
          </a:p>
          <a:p>
            <a:r>
              <a:rPr lang="en-US" dirty="0" smtClean="0"/>
              <a:t>I like how he adds texture to his paintings.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505200"/>
            <a:ext cx="2133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82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en-US" dirty="0" smtClean="0"/>
              <a:t>Sadly he died August 11,1956 from driving into a tree.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124200"/>
            <a:ext cx="192405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278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“I want to express my feelings rather than illustrate them.”</a:t>
            </a:r>
          </a:p>
          <a:p>
            <a:r>
              <a:rPr lang="en-US" dirty="0" smtClean="0"/>
              <a:t>“The painting </a:t>
            </a:r>
            <a:r>
              <a:rPr lang="en-US" dirty="0" smtClean="0"/>
              <a:t>has </a:t>
            </a:r>
            <a:r>
              <a:rPr lang="en-US" dirty="0" smtClean="0"/>
              <a:t>a life of it’s own.”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505200"/>
            <a:ext cx="22669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2" y="338137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62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270</TotalTime>
  <Words>276</Words>
  <Application>Microsoft Office PowerPoint</Application>
  <PresentationFormat>On-screen Show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Couture</vt:lpstr>
      <vt:lpstr>Jackson Pollock</vt:lpstr>
      <vt:lpstr> early life</vt:lpstr>
      <vt:lpstr>adolescence</vt:lpstr>
      <vt:lpstr>marriage</vt:lpstr>
      <vt:lpstr>pollock</vt:lpstr>
      <vt:lpstr>Favorite</vt:lpstr>
      <vt:lpstr>likes</vt:lpstr>
      <vt:lpstr>death</vt:lpstr>
      <vt:lpstr>quotes</vt:lpstr>
      <vt:lpstr>Thank you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Jackson Pollock</dc:title>
  <dc:creator>Sebastian Zuniga</dc:creator>
  <cp:lastModifiedBy>Sebastian Zuniga</cp:lastModifiedBy>
  <cp:revision>27</cp:revision>
  <dcterms:created xsi:type="dcterms:W3CDTF">2012-11-05T21:43:37Z</dcterms:created>
  <dcterms:modified xsi:type="dcterms:W3CDTF">2012-11-12T02:13:38Z</dcterms:modified>
</cp:coreProperties>
</file>